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9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4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25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8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12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55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15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7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20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4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69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12CF-E663-4F3B-BA7D-32A6800E2FEC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CA84-31B2-4240-9884-8F478BC21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15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34707" y="731052"/>
            <a:ext cx="51356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Chorwacja ( Hrvatska)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jest najmłodszym członkiem zjednoczonej Europy, położonym na Półwyspie Bałkańskim.  </a:t>
            </a: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Swoją niepodległość proklamowała </a:t>
            </a: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1991 roku.    </a:t>
            </a: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r>
              <a:rPr lang="pl-PL" sz="2800" dirty="0" smtClean="0"/>
              <a:t>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57" y="3619113"/>
            <a:ext cx="4523809" cy="2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7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000">
        <p:dissolve/>
      </p:transition>
    </mc:Choice>
    <mc:Fallback>
      <p:transition spd="slow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17991" y="155145"/>
            <a:ext cx="8346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 krajobrazowe i pomniki przyrody</a:t>
            </a:r>
            <a:endParaRPr lang="pl-PL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99247" y="1441792"/>
            <a:ext cx="4992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Jeziora Plitwickie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ogromne wrażenie wywiera 16 jezior, dzikie wodospady i pierwotny las.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247" y="2341032"/>
            <a:ext cx="4776839" cy="318095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672648" y="4107244"/>
            <a:ext cx="50168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Krka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atrakcją parku narodowego jest 17 wodospadów, opadających 52 m w dół do idyllicznego jeziora po tarasowych stopniach, szerokich na 200 m.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73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prestige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54659" y="1892267"/>
            <a:ext cx="45390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Paklenica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park narodowy przecięty dwoma spektakularnymi wąwozami, żyją tu niedźwiedzie brunatne, ptaki drapieżne- sępy i orły przednie.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00" y="1892267"/>
            <a:ext cx="4600000" cy="4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8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14:prism isContent="1" isInverted="1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77654" y="1237389"/>
            <a:ext cx="5115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Wybrzeże i wyspy Dalmacji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bajeczne, poszarpane wybrzeże i wyspy z romantycznymi zatokami i ślicznymi plażami.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09" y="2421636"/>
            <a:ext cx="4580952" cy="343809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137547" y="4140684"/>
            <a:ext cx="57578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Wyspy </a:t>
            </a:r>
            <a:r>
              <a:rPr lang="pl-PL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Briońskie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grupa 15 wysepek z parkiem narodowym, jego bogaty świat roślinny obejmuje m.in. dąb korkowy i lasy laurowe, a fauna: muflony, daniele i jelenie.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877461" y="534086"/>
            <a:ext cx="2534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Znane postaci</a:t>
            </a:r>
            <a:endParaRPr lang="pl-PL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47569" y="2136857"/>
            <a:ext cx="49591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Luka Modrič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piłkarz, grał w najlepszych klubach piłkarskich: Tottenham Hotspur i Real Madryt, a także wielokrotnie reprezentował Chorwację w Pucharze Świata i Mistrzostwach Europy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34" y="2306168"/>
            <a:ext cx="2676190" cy="2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8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9000">
        <p14:honeycomb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39330" y="1633945"/>
            <a:ext cx="56264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Nikola Tesla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fizyk, który działał w USA,  ale urodził się w Chorwacji,  jeden z największych wynalazców w dziedzinie elektrotechniki. Od jego nazwiska pochodzi jednostka indukcji magnetycznej.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74" y="2957384"/>
            <a:ext cx="2087152" cy="24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89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9000">
        <p15:prstTrans prst="fractur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5276" y="973779"/>
            <a:ext cx="4226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Zlata Bartl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znana jest także jako “Ciocia Vegeta”, gdyż opracowała znaną markę Vegeta, która stała się synonimem przyprawy.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62" y="2725218"/>
            <a:ext cx="2000000" cy="267619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656173" y="1127666"/>
            <a:ext cx="5099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Alfred Freddy Krupa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współczesny chorwacki malarz, o polskich korzeniach, zyskał międzynarodowe uznanie.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757" y="2725218"/>
            <a:ext cx="1952673" cy="2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1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 isContent="1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57704" y="221047"/>
            <a:ext cx="5015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Znane potrawy/produkty</a:t>
            </a:r>
            <a:endParaRPr lang="pl-PL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72164" y="1829726"/>
            <a:ext cx="913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Vegeta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331" y="1034543"/>
            <a:ext cx="1066667" cy="199047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072164" y="3900208"/>
            <a:ext cx="30486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Ajvar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-  pasta z grillowanych papryk i bakłażana.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06" y="3192184"/>
            <a:ext cx="2390476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8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000">
        <p14:conveyor dir="l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80631" y="1669646"/>
            <a:ext cx="4066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Ćevapčici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kotlety z mięsa mielonego.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194" y="485653"/>
            <a:ext cx="2180952" cy="276809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67859" y="4300839"/>
            <a:ext cx="4291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Baklava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ciasto przełożone  warstwami pokrojonych orzechów z miodem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955" y="3754782"/>
            <a:ext cx="25714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2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000">
        <p14:flash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66336" y="1614787"/>
            <a:ext cx="4810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Bakalar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aromatyczna potrawa, której podstawą jest suszony dorsz.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365" y="793203"/>
            <a:ext cx="2989442" cy="205709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466336" y="3741692"/>
            <a:ext cx="356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Pršut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obtoczona w soli morskiej, suszona szynka wieprzowa, specjał dalmatyński.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077" y="3171440"/>
            <a:ext cx="3172019" cy="259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686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256042" y="311664"/>
            <a:ext cx="2401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Ciekawostki</a:t>
            </a:r>
            <a:endParaRPr lang="pl-PL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02940" y="1490391"/>
            <a:ext cx="4456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*Uważa się, że historyczna kraina Dalmacja jest ojczyzną tej sympatycznej rasy psów.</a:t>
            </a:r>
            <a:endParaRPr lang="pl-PL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45" y="2380795"/>
            <a:ext cx="4533333" cy="301904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359611" y="2736157"/>
            <a:ext cx="51156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*Chorwacja to kraj wysp i wysepek. </a:t>
            </a:r>
          </a:p>
          <a:p>
            <a:r>
              <a:rPr lang="pl-PL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Jest ich 1246, spośród których zamieszkanych jest 48.</a:t>
            </a:r>
          </a:p>
          <a:p>
            <a:r>
              <a:rPr lang="pl-PL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*Dubrownik otoczony jest murami obronnymi o dł. 1940 m.</a:t>
            </a:r>
          </a:p>
          <a:p>
            <a:r>
              <a:rPr lang="pl-PL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*Od słowa “Chorwat” pochodzi nazwa krawata.</a:t>
            </a:r>
          </a:p>
          <a:p>
            <a:r>
              <a:rPr lang="pl-PL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*Hum- miasto uważane za najmniejsze na świecie, bo wg różnych szacunków liczy od 8 do 23 mieszkańców.</a:t>
            </a:r>
            <a:endParaRPr lang="pl-PL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8307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848" y="744663"/>
            <a:ext cx="4629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lipca 2013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należy do Unii Europejskiej.</a:t>
            </a: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stycznia -  30 czerwca 2020 r. -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prezydencja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Chorwacji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 Radzie Unii Europejskiej.</a:t>
            </a:r>
          </a:p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449" y="3180490"/>
            <a:ext cx="4800000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63257"/>
      </p:ext>
    </p:extLst>
  </p:cSld>
  <p:clrMapOvr>
    <a:masterClrMapping/>
  </p:clrMapOvr>
  <p:transition spd="slow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31524" y="2304011"/>
            <a:ext cx="6096000" cy="1380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4000" dirty="0" smtClean="0">
                <a:solidFill>
                  <a:srgbClr val="2F5496"/>
                </a:solidFill>
                <a:effectLst/>
                <a:latin typeface="Constantia" panose="02030602050306030303" pitchFamily="18" charset="0"/>
                <a:ea typeface="等?"/>
                <a:cs typeface="Constantia" panose="02030602050306030303" pitchFamily="18" charset="0"/>
              </a:rPr>
              <a:t>Nasza podróż po pięknej Chorwacji dobiegła końca. </a:t>
            </a:r>
            <a:endParaRPr lang="pl-PL" sz="4000" dirty="0">
              <a:effectLst/>
              <a:latin typeface="Calibri" panose="020F0502020204030204" pitchFamily="34" charset="0"/>
              <a:ea typeface="等?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1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38095" y="95521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Dubrownik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port adriatycki, którego Stare Miasto znajduje się na liście UNESCO.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05" y="2329822"/>
            <a:ext cx="2876190" cy="411428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761145" y="197390"/>
            <a:ext cx="6669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Atrakcje/ciekawe miejsca/ zabytki</a:t>
            </a:r>
          </a:p>
          <a:p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761471" y="5630037"/>
            <a:ext cx="410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Zasługuje na miano „Perły Adriatyku.”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7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split orient="vert"/>
      </p:transition>
    </mc:Choice>
    <mc:Fallback>
      <p:transition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70205" y="1689445"/>
            <a:ext cx="2677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Zagrzeb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stolica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 zabytkowymi pałacami  i licznymi muzeami.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163" y="1689445"/>
            <a:ext cx="3057143" cy="4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4614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63749" y="1685318"/>
            <a:ext cx="46029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Split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z historycznym centrum- Pałacem Dioklecjana ( jest pomnikiem światowego dziedzictwa kultury UNESCO) z mauzoleum cesarza, pochodzącym z VIII wieku.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566" y="1324556"/>
            <a:ext cx="3142857" cy="5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8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000">
        <p15:prstTrans prst="fallOve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13469" y="1552666"/>
            <a:ext cx="4366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Poreč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miejscowość wypoczynkowa 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ruinami kolonii rzymskiej z II wieku 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Bazyliką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św. Eufrazjana z VI w., która jest  jednym z najcenniejszych skarbów sztuki na Istrii (wraz z pięknymi mozaikami bizantyjskimi).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389" y="1552666"/>
            <a:ext cx="4580952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84210"/>
      </p:ext>
    </p:extLst>
  </p:cSld>
  <p:clrMapOvr>
    <a:masterClrMapping/>
  </p:clrMapOvr>
  <p:transition spd="slow" advTm="1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75935" y="1954080"/>
            <a:ext cx="3690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Pula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miasto portowe z rzymskim amfiteatrem, świątynią Augusta  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łukiem triumfalnym z I wieku.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459" y="1954080"/>
            <a:ext cx="4333333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5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000">
        <p:circle/>
      </p:transition>
    </mc:Choice>
    <mc:Fallback>
      <p:transition spd="slow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14833" y="1550427"/>
            <a:ext cx="41189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Zadar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miasto portowe na wybrzeżu Dalmacji, w którym znajduje się kościół Marii Panny  z XI wieku, 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renesansową fasadą i barokowym wyposażeniem.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725" y="1628656"/>
            <a:ext cx="3028571" cy="4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95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000">
        <p15:prstTrans prst="curtains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93557" y="1911752"/>
            <a:ext cx="2405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Korčula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wyspa 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m.in. katedrą św. Marka z obrazami Tintoretta i Bassano.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270" y="1915584"/>
            <a:ext cx="4580952" cy="3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70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wind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547</Words>
  <Application>Microsoft Office PowerPoint</Application>
  <PresentationFormat>Panoramiczny</PresentationFormat>
  <Paragraphs>52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Constantia</vt:lpstr>
      <vt:lpstr>Times New Roman</vt:lpstr>
      <vt:lpstr>等?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Użytkownik systemu Windows</cp:lastModifiedBy>
  <cp:revision>9</cp:revision>
  <dcterms:created xsi:type="dcterms:W3CDTF">2020-06-13T12:26:39Z</dcterms:created>
  <dcterms:modified xsi:type="dcterms:W3CDTF">2020-06-13T16:41:39Z</dcterms:modified>
</cp:coreProperties>
</file>